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4" r:id="rId3"/>
    <p:sldId id="257" r:id="rId4"/>
    <p:sldId id="269" r:id="rId5"/>
    <p:sldId id="281" r:id="rId6"/>
    <p:sldId id="285" r:id="rId7"/>
    <p:sldId id="280" r:id="rId8"/>
    <p:sldId id="283" r:id="rId9"/>
    <p:sldId id="282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12192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 descr="地调局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7240" y="214290"/>
            <a:ext cx="2476517" cy="185119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4.png"/><Relationship Id="rId12" Type="http://schemas.openxmlformats.org/officeDocument/2006/relationships/image" Target="../media/image3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142852"/>
            <a:ext cx="10972800" cy="57150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 smtClean="0"/>
              <a:t>单击此处编辑母版标题样式</a:t>
            </a:r>
            <a:endParaRPr lang="zh-CN" altLang="en-US" dirty="0" smtClean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76211" y="1071546"/>
            <a:ext cx="11239579" cy="485778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11" y="6357958"/>
            <a:ext cx="1809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00485" y="6357958"/>
            <a:ext cx="34797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525024" y="6356350"/>
            <a:ext cx="2057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785813"/>
            <a:ext cx="12192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yang\桌面\未标题-2.png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71500" y="5929313"/>
            <a:ext cx="3007784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100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914400" y="2345690"/>
            <a:ext cx="10363200" cy="1470025"/>
          </a:xfrm>
        </p:spPr>
        <p:txBody>
          <a:bodyPr/>
          <a:lstStyle/>
          <a:p>
            <a:r>
              <a:rPr lang="zh-CN" altLang="en-US" dirty="0"/>
              <a:t>西安矿产中心</a:t>
            </a:r>
            <a:r>
              <a:rPr lang="en-US" altLang="zh-CN" dirty="0"/>
              <a:t>2023</a:t>
            </a:r>
            <a:r>
              <a:rPr lang="zh-CN" altLang="en-US" dirty="0"/>
              <a:t>年度</a:t>
            </a:r>
            <a:br>
              <a:rPr lang="zh-CN" altLang="en-US" dirty="0"/>
            </a:br>
            <a:r>
              <a:rPr lang="zh-CN" altLang="en-US" dirty="0"/>
              <a:t>公开招聘面试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559496" y="116632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第一</a:t>
            </a:r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章 基本情况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2801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526696" y="188640"/>
            <a:ext cx="91413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第二章 教育经历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2801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52400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第三章 </a:t>
            </a:r>
            <a:r>
              <a:rPr lang="zh-CN" altLang="en-US" sz="3200" dirty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  <a:sym typeface="+mn-ea"/>
              </a:rPr>
              <a:t>工作</a:t>
            </a:r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2801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52400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第四章 工作业绩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2063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52400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152400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、应聘本工作的理由</a:t>
            </a:r>
            <a:endParaRPr lang="zh-CN" altLang="en-US" sz="28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2801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524000" y="100085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第五章 应聘理由及工作设想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1524000" y="836712"/>
            <a:ext cx="8208963" cy="4752975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二、未来工作设想</a:t>
            </a:r>
            <a:endParaRPr lang="zh-CN" altLang="en-US" sz="28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2801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1524000" y="188640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第六章 其他需要说明的事项</a:t>
            </a:r>
            <a:endParaRPr lang="zh-CN" altLang="en-US" sz="3200" dirty="0">
              <a:solidFill>
                <a:schemeClr val="tx2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副标题 2"/>
          <p:cNvSpPr txBox="1"/>
          <p:nvPr/>
        </p:nvSpPr>
        <p:spPr>
          <a:xfrm>
            <a:off x="2801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0</TotalTime>
  <Words>108</Words>
  <Application>WPS 演示</Application>
  <PresentationFormat>全屏显示(4:3)</PresentationFormat>
  <Paragraphs>20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宋体</vt:lpstr>
      <vt:lpstr>Wingdings</vt:lpstr>
      <vt:lpstr>Calibri</vt:lpstr>
      <vt:lpstr>微软雅黑</vt:lpstr>
      <vt:lpstr>黑体</vt:lpstr>
      <vt:lpstr>HDS模板白色</vt:lpstr>
      <vt:lpstr>西安矿产中心2022年度 公开招聘面试</vt:lpstr>
      <vt:lpstr>第一章 基本情况</vt:lpstr>
      <vt:lpstr>第二章 教育经历</vt:lpstr>
      <vt:lpstr>第三章 工作经历</vt:lpstr>
      <vt:lpstr>第四章 工作业绩</vt:lpstr>
      <vt:lpstr>第五章 应聘理由及工作设想</vt:lpstr>
      <vt:lpstr>第五章 应聘理由及工作设想</vt:lpstr>
      <vt:lpstr>第六章 其他需要说明的事项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wanganguo</dc:creator>
  <cp:lastModifiedBy>Administrator</cp:lastModifiedBy>
  <cp:revision>37</cp:revision>
  <dcterms:created xsi:type="dcterms:W3CDTF">2014-02-28T01:57:00Z</dcterms:created>
  <dcterms:modified xsi:type="dcterms:W3CDTF">2023-03-24T02:35:07Z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2052-10.1.0.5973</vt:lpwstr>
  </property>
</Properties>
</file>